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</p:sldIdLst>
  <p:sldSz cy="6858000" cx="9144000"/>
  <p:notesSz cx="6794500" cy="9931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7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69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36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90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21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7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4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58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53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19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751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7AD7-E85F-428D-B0F1-03456011E7E9}" type="datetimeFigureOut">
              <a:rPr lang="en-ZA" smtClean="0"/>
              <a:t>12/05/2025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44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50829" cy="68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2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