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853" r:id="rId1"/>
  </p:sldMasterIdLst>
  <p:notesMasterIdLst>
    <p:notesMasterId r:id="rId7"/>
  </p:notesMasterIdLst>
  <p:handoutMasterIdLst>
    <p:handoutMasterId r:id="rId8"/>
  </p:handoutMasterIdLst>
  <p:sldIdLst>
    <p:sldId id="1464" r:id="rId2"/>
    <p:sldId id="1541" r:id="rId3"/>
    <p:sldId id="1544" r:id="rId4"/>
    <p:sldId id="1543" r:id="rId5"/>
    <p:sldId id="1463" r:id="rId6"/>
  </p:sldIdLst>
  <p:sldSz cx="9906000" cy="6858000" type="A4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65822865-E239-41CD-B75F-8645A010D549}">
          <p14:sldIdLst>
            <p14:sldId id="1464"/>
            <p14:sldId id="1541"/>
            <p14:sldId id="1544"/>
            <p14:sldId id="1543"/>
            <p14:sldId id="14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Scholtz" initials="J" lastIdx="1" clrIdx="0">
    <p:extLst>
      <p:ext uri="{19B8F6BF-5375-455C-9EA6-DF929625EA0E}">
        <p15:presenceInfo xmlns:p15="http://schemas.microsoft.com/office/powerpoint/2012/main" userId="JScholtz" providerId="None"/>
      </p:ext>
    </p:extLst>
  </p:cmAuthor>
  <p:cmAuthor id="2" name="rburgess" initials="r" lastIdx="2" clrIdx="1">
    <p:extLst>
      <p:ext uri="{19B8F6BF-5375-455C-9EA6-DF929625EA0E}">
        <p15:presenceInfo xmlns:p15="http://schemas.microsoft.com/office/powerpoint/2012/main" userId="rburges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7EC"/>
    <a:srgbClr val="FFCC00"/>
    <a:srgbClr val="FF9900"/>
    <a:srgbClr val="009900"/>
    <a:srgbClr val="538135"/>
    <a:srgbClr val="00642D"/>
    <a:srgbClr val="006600"/>
    <a:srgbClr val="008000"/>
    <a:srgbClr val="6699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920" autoAdjust="0"/>
  </p:normalViewPr>
  <p:slideViewPr>
    <p:cSldViewPr>
      <p:cViewPr varScale="1">
        <p:scale>
          <a:sx n="54" d="100"/>
          <a:sy n="54" d="100"/>
        </p:scale>
        <p:origin x="1152" y="3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1848" y="42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A0407E-548E-4EFA-8438-F5A62B3FD530}" type="datetimeFigureOut">
              <a:rPr lang="en-ZA" smtClean="0"/>
              <a:t>2026/01/22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5347D9-AE1F-44FB-8407-55C469F077C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12894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574"/>
          </a:xfrm>
          <a:prstGeom prst="rect">
            <a:avLst/>
          </a:prstGeom>
        </p:spPr>
        <p:txBody>
          <a:bodyPr vert="horz" lIns="92994" tIns="46497" rIns="92994" bIns="46497" rtlCol="0"/>
          <a:lstStyle>
            <a:lvl1pPr algn="l">
              <a:defRPr sz="1200"/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098" y="0"/>
            <a:ext cx="2944958" cy="496574"/>
          </a:xfrm>
          <a:prstGeom prst="rect">
            <a:avLst/>
          </a:prstGeom>
        </p:spPr>
        <p:txBody>
          <a:bodyPr vert="horz" lIns="92994" tIns="46497" rIns="92994" bIns="46497" rtlCol="0"/>
          <a:lstStyle>
            <a:lvl1pPr algn="r">
              <a:defRPr sz="1200"/>
            </a:lvl1pPr>
          </a:lstStyle>
          <a:p>
            <a:pPr>
              <a:defRPr/>
            </a:pPr>
            <a:fld id="{DBC10A54-B64E-4E67-A18F-45D401545775}" type="datetimeFigureOut">
              <a:rPr lang="en-US"/>
              <a:pPr>
                <a:defRPr/>
              </a:pPr>
              <a:t>1/22/2026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94" tIns="46497" rIns="92994" bIns="46497" rtlCol="0" anchor="ctr"/>
          <a:lstStyle/>
          <a:p>
            <a:pPr lvl="0"/>
            <a:endParaRPr lang="en-Z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606" y="4715839"/>
            <a:ext cx="5438464" cy="4465939"/>
          </a:xfrm>
          <a:prstGeom prst="rect">
            <a:avLst/>
          </a:prstGeom>
        </p:spPr>
        <p:txBody>
          <a:bodyPr vert="horz" lIns="92994" tIns="46497" rIns="92994" bIns="46497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Z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451"/>
            <a:ext cx="2944958" cy="496574"/>
          </a:xfrm>
          <a:prstGeom prst="rect">
            <a:avLst/>
          </a:prstGeom>
        </p:spPr>
        <p:txBody>
          <a:bodyPr vert="horz" lIns="92994" tIns="46497" rIns="92994" bIns="46497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098" y="9428451"/>
            <a:ext cx="2944958" cy="496574"/>
          </a:xfrm>
          <a:prstGeom prst="rect">
            <a:avLst/>
          </a:prstGeom>
        </p:spPr>
        <p:txBody>
          <a:bodyPr vert="horz" lIns="92994" tIns="46497" rIns="92994" bIns="46497" rtlCol="0" anchor="b"/>
          <a:lstStyle>
            <a:lvl1pPr algn="r">
              <a:defRPr sz="1200"/>
            </a:lvl1pPr>
          </a:lstStyle>
          <a:p>
            <a:pPr>
              <a:defRPr/>
            </a:pPr>
            <a:fld id="{5F055D98-2FA4-4831-983C-3747762914C0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451183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E2ED60-37DA-40BC-BC10-44687CB9729F}" type="datetime1">
              <a:rPr lang="en-ZA" smtClean="0">
                <a:solidFill>
                  <a:prstClr val="black">
                    <a:tint val="75000"/>
                  </a:prstClr>
                </a:solidFill>
              </a:rPr>
              <a:t>2026/01/22</a:t>
            </a:fld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0BC7E1-00A4-4E5B-925F-AECFC97FFC54}" type="slidenum">
              <a:rPr lang="en-ZA" smtClean="0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70723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9D1CA7-20BE-45D9-BCA7-5B3A07C137C6}" type="datetime1">
              <a:rPr lang="en-ZA" smtClean="0">
                <a:solidFill>
                  <a:prstClr val="black">
                    <a:tint val="75000"/>
                  </a:prstClr>
                </a:solidFill>
              </a:rPr>
              <a:t>2026/01/22</a:t>
            </a:fld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096F79-FC0B-4980-A8DF-6EE32EB90D3E}" type="slidenum">
              <a:rPr lang="en-ZA" smtClean="0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24938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CE9E73-96E4-4C9E-86EC-5E4FD350CFAB}" type="datetime1">
              <a:rPr lang="en-ZA" smtClean="0">
                <a:solidFill>
                  <a:prstClr val="black">
                    <a:tint val="75000"/>
                  </a:prstClr>
                </a:solidFill>
              </a:rPr>
              <a:t>2026/01/22</a:t>
            </a:fld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C94C72-1859-48C6-9059-94B14E0C2FCE}" type="slidenum">
              <a:rPr lang="en-ZA" smtClean="0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09965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480" y="44624"/>
            <a:ext cx="9361040" cy="836712"/>
          </a:xfrm>
        </p:spPr>
        <p:txBody>
          <a:bodyPr/>
          <a:lstStyle>
            <a:lvl1pPr>
              <a:defRPr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480" y="1052737"/>
            <a:ext cx="9361040" cy="5124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00B4E1-15F0-4258-B2B2-7823C155CC7B}" type="datetime1">
              <a:rPr lang="en-ZA" smtClean="0">
                <a:solidFill>
                  <a:prstClr val="black">
                    <a:tint val="75000"/>
                  </a:prstClr>
                </a:solidFill>
              </a:rPr>
              <a:t>2026/01/22</a:t>
            </a:fld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71E182-5483-4722-AD0B-684C3DC94A16}" type="slidenum">
              <a:rPr lang="en-ZA" smtClean="0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14168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1" y="1709747"/>
            <a:ext cx="8543925" cy="1863270"/>
          </a:xfrm>
        </p:spPr>
        <p:txBody>
          <a:bodyPr anchor="b"/>
          <a:lstStyle>
            <a:lvl1pPr algn="l">
              <a:defRPr sz="600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81" y="3717033"/>
            <a:ext cx="8543925" cy="237262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E0ACF6-2562-4E8A-BB25-9B29E066B228}" type="datetime1">
              <a:rPr lang="en-ZA" smtClean="0">
                <a:solidFill>
                  <a:prstClr val="black">
                    <a:tint val="75000"/>
                  </a:prstClr>
                </a:solidFill>
              </a:rPr>
              <a:t>2026/01/22</a:t>
            </a:fld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669681-C5C1-40EE-A84D-7884903A76EE}" type="slidenum">
              <a:rPr lang="en-ZA" smtClean="0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6361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A41AFC-1335-486E-9DCB-A32939DB93E0}" type="datetime1">
              <a:rPr lang="en-ZA" smtClean="0">
                <a:solidFill>
                  <a:prstClr val="black">
                    <a:tint val="75000"/>
                  </a:prstClr>
                </a:solidFill>
              </a:rPr>
              <a:t>2026/01/22</a:t>
            </a:fld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A295A5-6FF9-4FCA-A1B4-1D4A1F919A09}" type="slidenum">
              <a:rPr lang="en-ZA" smtClean="0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071642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365129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31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31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E2E09-633B-46D5-8BED-8C74A3573B64}" type="datetime1">
              <a:rPr lang="en-ZA" smtClean="0">
                <a:solidFill>
                  <a:prstClr val="black">
                    <a:tint val="75000"/>
                  </a:prstClr>
                </a:solidFill>
              </a:rPr>
              <a:t>2026/01/22</a:t>
            </a:fld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5A845C-B464-464D-9174-B7C0F4EF38C4}" type="slidenum">
              <a:rPr lang="en-ZA" smtClean="0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57341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480" y="44624"/>
            <a:ext cx="9361040" cy="836712"/>
          </a:xfrm>
        </p:spPr>
        <p:txBody>
          <a:bodyPr/>
          <a:lstStyle>
            <a:lvl1pPr>
              <a:defRPr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94EC4D-78B2-41D4-AE60-B7B07A2C4C7B}" type="datetime1">
              <a:rPr lang="en-ZA" smtClean="0">
                <a:solidFill>
                  <a:prstClr val="black">
                    <a:tint val="75000"/>
                  </a:prstClr>
                </a:solidFill>
              </a:rPr>
              <a:t>2026/01/22</a:t>
            </a:fld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79B8EA52-9838-4EA6-B09A-1D4196F719E5}" type="slidenum">
              <a:rPr lang="en-ZA" smtClean="0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86685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ECF5F9-B6A5-4CCC-AE8E-11C4226D576A}" type="datetime1">
              <a:rPr lang="en-ZA" smtClean="0">
                <a:solidFill>
                  <a:prstClr val="black">
                    <a:tint val="75000"/>
                  </a:prstClr>
                </a:solidFill>
              </a:rPr>
              <a:t>2026/01/22</a:t>
            </a:fld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C6FDD8-10DA-46DD-91D7-36D5A08D2C46}" type="slidenum">
              <a:rPr lang="en-ZA" smtClean="0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096305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30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3" y="987433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30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E74612-6E34-44F3-823A-2FC416541435}" type="datetime1">
              <a:rPr lang="en-ZA" smtClean="0">
                <a:solidFill>
                  <a:prstClr val="black">
                    <a:tint val="75000"/>
                  </a:prstClr>
                </a:solidFill>
              </a:rPr>
              <a:t>2026/01/22</a:t>
            </a:fld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9CB0ED-50CA-47B4-822F-493172E6CB6D}" type="slidenum">
              <a:rPr lang="en-ZA" smtClean="0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80511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30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3" y="987433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30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0707A1-F6CD-4B2F-8D1E-04622BEE8D42}" type="datetime1">
              <a:rPr lang="en-ZA" smtClean="0">
                <a:solidFill>
                  <a:prstClr val="black">
                    <a:tint val="75000"/>
                  </a:prstClr>
                </a:solidFill>
              </a:rPr>
              <a:t>2026/01/22</a:t>
            </a:fld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4ABEEE-B57C-4136-9144-77D5C110D8EB}" type="slidenum">
              <a:rPr lang="en-ZA" smtClean="0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3969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1"/>
            <a:ext cx="8543925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052737"/>
            <a:ext cx="8543925" cy="51242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8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A4CA0F8-1C7A-42F9-B6D5-6ACD3A1018C2}" type="datetime1">
              <a:rPr lang="en-Z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2026/01/22</a:t>
            </a:fld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8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Z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8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5AED0C8-7FFA-4B0B-AF70-17F8EB626278}" type="slidenum">
              <a:rPr lang="en-ZA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Z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743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Franklin Gothic Demi Cond" panose="020B07060304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906000" cy="713232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0" y="2060848"/>
            <a:ext cx="5889104" cy="1872208"/>
          </a:xfrm>
          <a:noFill/>
        </p:spPr>
        <p:txBody>
          <a:bodyPr>
            <a:normAutofit/>
          </a:bodyPr>
          <a:lstStyle/>
          <a:p>
            <a:pPr>
              <a:lnSpc>
                <a:spcPct val="107000"/>
              </a:lnSpc>
            </a:pPr>
            <a:r>
              <a:rPr lang="en-ZA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PRESENTATION</a:t>
            </a:r>
            <a:br>
              <a:rPr lang="en-ZA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ZA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ZA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ZA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Date</a:t>
            </a:r>
            <a:endParaRPr lang="en-ZA" sz="1400" dirty="0"/>
          </a:p>
        </p:txBody>
      </p:sp>
    </p:spTree>
    <p:extLst>
      <p:ext uri="{BB962C8B-B14F-4D97-AF65-F5344CB8AC3E}">
        <p14:creationId xmlns:p14="http://schemas.microsoft.com/office/powerpoint/2010/main" val="317527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Content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0552" y="1412776"/>
            <a:ext cx="8712968" cy="4764188"/>
          </a:xfrm>
        </p:spPr>
        <p:txBody>
          <a:bodyPr/>
          <a:lstStyle/>
          <a:p>
            <a:r>
              <a:rPr lang="en-ZA" sz="2400" dirty="0" smtClean="0"/>
              <a:t>Background</a:t>
            </a:r>
          </a:p>
          <a:p>
            <a:r>
              <a:rPr lang="en-ZA" sz="2400" dirty="0" smtClean="0"/>
              <a:t>?</a:t>
            </a:r>
          </a:p>
          <a:p>
            <a:r>
              <a:rPr lang="en-ZA" sz="2400" dirty="0" smtClean="0"/>
              <a:t>?</a:t>
            </a:r>
          </a:p>
          <a:p>
            <a:r>
              <a:rPr lang="en-ZA" sz="2400" dirty="0" smtClean="0"/>
              <a:t>?</a:t>
            </a:r>
          </a:p>
          <a:p>
            <a:r>
              <a:rPr lang="en-ZA" sz="2400" dirty="0" smtClean="0"/>
              <a:t>?</a:t>
            </a:r>
          </a:p>
          <a:p>
            <a:r>
              <a:rPr lang="en-ZA" sz="2400" dirty="0" smtClean="0"/>
              <a:t>Implications</a:t>
            </a:r>
          </a:p>
          <a:p>
            <a:r>
              <a:rPr lang="en-ZA" sz="2400" dirty="0" smtClean="0"/>
              <a:t>Recommendations</a:t>
            </a:r>
          </a:p>
          <a:p>
            <a:endParaRPr lang="en-ZA" dirty="0"/>
          </a:p>
          <a:p>
            <a:pPr marL="0" indent="0">
              <a:buNone/>
            </a:pPr>
            <a:endParaRPr lang="en-Z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71E182-5483-4722-AD0B-684C3DC94A16}" type="slidenum">
              <a:rPr lang="en-ZA" smtClean="0"/>
              <a:pPr>
                <a:defRPr/>
              </a:pPr>
              <a:t>2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03321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71E182-5483-4722-AD0B-684C3DC94A16}" type="slidenum">
              <a:rPr lang="en-ZA" smtClean="0"/>
              <a:pPr>
                <a:defRPr/>
              </a:pPr>
              <a:t>3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36412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Recommendation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71E182-5483-4722-AD0B-684C3DC94A16}" type="slidenum">
              <a:rPr lang="en-ZA" smtClean="0"/>
              <a:pPr>
                <a:defRPr/>
              </a:pPr>
              <a:t>4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404941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C6FDD8-10DA-46DD-91D7-36D5A08D2C46}" type="slidenum">
              <a:rPr lang="en-ZA" smtClean="0"/>
              <a:pPr>
                <a:defRPr/>
              </a:pPr>
              <a:t>5</a:t>
            </a:fld>
            <a:endParaRPr lang="en-ZA" dirty="0"/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2072680" y="2924944"/>
            <a:ext cx="5760640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ZA" altLang="en-US" sz="6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Arial" panose="020B0604020202020204" pitchFamily="34" charset="0"/>
              </a:rPr>
              <a:t>Thank You</a:t>
            </a:r>
            <a:endParaRPr lang="en-ZA" altLang="en-US" sz="6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03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30012</TotalTime>
  <Words>16</Words>
  <Application>Microsoft Office PowerPoint</Application>
  <PresentationFormat>A4 Paper (210x297 mm)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Franklin Gothic Demi Cond</vt:lpstr>
      <vt:lpstr>Office Theme</vt:lpstr>
      <vt:lpstr>PRESENTATION  Date</vt:lpstr>
      <vt:lpstr>Content</vt:lpstr>
      <vt:lpstr>PowerPoint Presentation</vt:lpstr>
      <vt:lpstr>Recommendation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</dc:creator>
  <cp:lastModifiedBy>BJulius</cp:lastModifiedBy>
  <cp:revision>1112</cp:revision>
  <cp:lastPrinted>2026-01-14T10:35:06Z</cp:lastPrinted>
  <dcterms:created xsi:type="dcterms:W3CDTF">2011-06-15T13:27:21Z</dcterms:created>
  <dcterms:modified xsi:type="dcterms:W3CDTF">2026-01-22T13:31:48Z</dcterms:modified>
</cp:coreProperties>
</file>